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64" r:id="rId2"/>
    <p:sldId id="263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4.995%" autoAdjust="0"/>
    <p:restoredTop sz="94.66%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tableStyles" Target="tableStyles.xml"/><Relationship Id="rId3" Type="http://purl.oclc.org/ooxml/officeDocument/relationships/slide" Target="slides/slide2.xml"/><Relationship Id="rId7" Type="http://purl.oclc.org/ooxml/officeDocument/relationships/theme" Target="theme/theme1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viewProps" Target="viewProps.xml"/><Relationship Id="rId5" Type="http://purl.oclc.org/ooxml/officeDocument/relationships/presProps" Target="presProps.xml"/><Relationship Id="rId4" Type="http://purl.oclc.org/ooxml/officeDocument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AAF5-CE95-4CD8-93D8-A7231E0A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323F5-30D9-4022-B52D-7544CAC59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240C2-0A76-4D02-9F03-339F8B95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471B8-C403-43A0-97BF-485A296B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E7141-729B-4195-8FB0-309351EA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54138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42B02-F656-4CDD-BFDA-B2273ED44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C5E5A-CF25-49D5-B89D-7460D37B5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7A57-FFDD-43E6-99B4-4E4B5D43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AB07E-7909-4757-BC9A-028255C7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F3D41-E5A7-4A20-8D86-FC365A3E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846179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C74F7D-0174-4D31-878B-E5FFE10D3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7A0C8-E1BB-4FE1-ADEF-550641623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D8E7D-69B2-4F10-B0B7-7CB061C4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0C590-70BF-4419-9958-6ABE78F2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3E9A5-D0AC-4074-BBFD-521E9C2E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268836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69CE-E60B-43E5-A12C-D9E42511D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C5CC9-9117-4AB1-8F10-43466481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B6D65-4AF5-4945-892E-C384BF49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FF19B-B7DA-4DEB-9213-C8E70F6F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DC12C-EAE9-4EC8-B437-BC095547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259098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180E6-C8D8-44AC-B428-02CDABC13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B39E2-8E19-4470-A519-257A1E94D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9E868-80A3-4038-8D7C-A5F627B9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33E00-E0F7-4D82-BB1C-F6291A2B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9CC3C-5EB0-4E2C-BCEF-A406C47A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731775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8ABA-F47C-4301-A1F1-338DE0125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FC51-A2CF-4AB7-954D-BC6AB5186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141FC-1B66-42ED-AECC-5FEF1163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A6C3A-4051-4041-9315-EEB17C9B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54938-4FA4-43C6-88FB-EEE50E44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B93BD-C31F-4443-BFC8-7BE47EE1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28675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E406-1CA7-487F-B3D7-490F64F1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41F6F-7678-4791-9A67-5E8D4C860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F82FA-4C23-40BE-A265-0C7944D1B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563EA-24CF-4AE4-BCE0-2A4DAFC33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CE3B9B-DFA6-4F4A-BC55-9A6E86F67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B8583-21B9-4F49-9189-D9E2E210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D8DBB-895D-4758-9AEF-2FACC07C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BD413D-4FEA-48DA-87E3-C2F4C58F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4075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5D59-B285-42EA-B972-CB322219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1961C-19A9-417A-910D-9C2357BB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B8D33-201A-4622-89ED-FD77B8EB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19BEF-F43D-4100-AF4F-4DA5FA1E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18864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0A788-30FA-4E32-BA44-D78BE3CA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0BC5E-9C4F-4B65-A362-6C1240D2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113B3-96CB-4C9A-8A87-9FF4620F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98408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DF42-8FB0-4393-A75B-CEBA26D7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6936-AAF9-4327-96F2-7342BBFCB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C8178-164B-4DE4-804D-8F8665256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7006A-34EA-4767-9496-27CFF20A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A3B01-21E2-43A4-8F24-2FFAC28D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4F18E-F335-4252-B92A-84F20551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74364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A63B-4B73-49AF-92EF-DCCAEAF0E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69E19-0EC3-4BA1-90EC-30372CA3B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FB11B-5FA6-4EC6-960E-C41AA90F7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C948C-9BE7-4C70-BB38-1D27E0A9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3B58A-6BFF-45BC-B5D5-99B77AD6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A1054-041F-455B-B6FF-5F935C1E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02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B63A2-BC58-479F-95B7-BD60BCD2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D5FF9-09CE-425F-887B-3AF06FEF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C153-DD83-4714-A046-D6A6A7C2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4E130047-994D-4327-9327-D7DA351C8363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4D880-CC4E-49A2-954D-472148A60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084E2-B966-46A8-AA04-05BC7D0A4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B1053948-5B8F-4DBB-A290-1E30BC897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4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6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6590-B71B-4531-9197-CEDC80F01B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5572216"/>
          </a:xfrm>
        </p:spPr>
        <p:txBody>
          <a:bodyPr anchorCtr="1">
            <a:noAutofit/>
          </a:bodyPr>
          <a:lstStyle/>
          <a:p>
            <a:pPr lvl="0" algn="ctr"/>
            <a:r>
              <a:rPr lang="en-GB" sz="7200" dirty="0">
                <a:latin typeface="Verdana" pitchFamily="34"/>
                <a:cs typeface="Arial" pitchFamily="34"/>
              </a:rPr>
              <a:t>13%</a:t>
            </a:r>
            <a:br>
              <a:rPr lang="en-GB" sz="4800" dirty="0">
                <a:latin typeface="Verdana" pitchFamily="34"/>
                <a:cs typeface="Arial" pitchFamily="34"/>
              </a:rPr>
            </a:br>
            <a:r>
              <a:rPr lang="en-GB" sz="4800" dirty="0">
                <a:latin typeface="Verdana" pitchFamily="34"/>
                <a:cs typeface="Arial" pitchFamily="34"/>
              </a:rPr>
              <a:t> </a:t>
            </a:r>
            <a:br>
              <a:rPr lang="en-GB" sz="4800" dirty="0">
                <a:latin typeface="Verdana" pitchFamily="34"/>
                <a:cs typeface="Arial" pitchFamily="34"/>
              </a:rPr>
            </a:br>
            <a:r>
              <a:rPr lang="en-GB" sz="3200" dirty="0">
                <a:latin typeface="Verdana" pitchFamily="34"/>
                <a:cs typeface="Arial" pitchFamily="34"/>
              </a:rPr>
              <a:t>of allocable ODA projects in 2019 </a:t>
            </a:r>
            <a:br>
              <a:rPr lang="en-GB" sz="3200" dirty="0">
                <a:latin typeface="Verdana" pitchFamily="34"/>
                <a:cs typeface="Arial" pitchFamily="34"/>
              </a:rPr>
            </a:br>
            <a:r>
              <a:rPr lang="en-GB" sz="3200" dirty="0">
                <a:latin typeface="Verdana" pitchFamily="34"/>
                <a:cs typeface="Arial" pitchFamily="34"/>
              </a:rPr>
              <a:t>were </a:t>
            </a:r>
            <a:r>
              <a:rPr lang="en-GB" sz="3200" b="1" dirty="0">
                <a:latin typeface="Verdana" pitchFamily="34"/>
                <a:cs typeface="Arial" pitchFamily="34"/>
              </a:rPr>
              <a:t>assessed using the OECD DAC disability marker </a:t>
            </a:r>
            <a:br>
              <a:rPr lang="en-GB" sz="3200" b="1" dirty="0">
                <a:latin typeface="Verdana" pitchFamily="34"/>
                <a:cs typeface="Arial" pitchFamily="34"/>
              </a:rPr>
            </a:br>
            <a:r>
              <a:rPr lang="en-GB" sz="3200" dirty="0">
                <a:latin typeface="Verdana" pitchFamily="34"/>
                <a:cs typeface="Arial" pitchFamily="34"/>
              </a:rPr>
              <a:t>(calculated on a commitments basis)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45943014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6590-B71B-4531-9197-CEDC80F01B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5572216"/>
          </a:xfrm>
        </p:spPr>
        <p:txBody>
          <a:bodyPr anchorCtr="1">
            <a:noAutofit/>
          </a:bodyPr>
          <a:lstStyle/>
          <a:p>
            <a:pPr lvl="0" algn="ctr"/>
            <a:r>
              <a:rPr lang="en-GB" sz="7200" dirty="0">
                <a:latin typeface="Verdana" pitchFamily="34"/>
                <a:cs typeface="Arial" pitchFamily="34"/>
              </a:rPr>
              <a:t>2.7%</a:t>
            </a:r>
            <a:br>
              <a:rPr lang="en-GB" sz="4800" dirty="0">
                <a:latin typeface="Verdana" pitchFamily="34"/>
                <a:cs typeface="Arial" pitchFamily="34"/>
              </a:rPr>
            </a:br>
            <a:r>
              <a:rPr lang="en-GB" sz="4800" dirty="0">
                <a:latin typeface="Verdana" pitchFamily="34"/>
                <a:cs typeface="Arial" pitchFamily="34"/>
              </a:rPr>
              <a:t> </a:t>
            </a:r>
            <a:br>
              <a:rPr lang="en-GB" sz="4800" dirty="0">
                <a:latin typeface="Verdana" pitchFamily="34"/>
                <a:cs typeface="Arial" pitchFamily="34"/>
              </a:rPr>
            </a:br>
            <a:r>
              <a:rPr lang="en-GB" sz="3200" dirty="0">
                <a:latin typeface="Verdana" pitchFamily="34"/>
                <a:cs typeface="Arial" pitchFamily="34"/>
              </a:rPr>
              <a:t>of allocable ODA projects in 2019 had</a:t>
            </a:r>
            <a:br>
              <a:rPr lang="en-GB" sz="3200" dirty="0">
                <a:latin typeface="Verdana" pitchFamily="34"/>
                <a:cs typeface="Arial" pitchFamily="34"/>
              </a:rPr>
            </a:br>
            <a:r>
              <a:rPr lang="en-GB" sz="3200" b="1" dirty="0">
                <a:latin typeface="Verdana" pitchFamily="34"/>
                <a:cs typeface="Arial" pitchFamily="34"/>
              </a:rPr>
              <a:t>at least one objective on disability inclusion </a:t>
            </a:r>
            <a:r>
              <a:rPr lang="en-GB" sz="3200" dirty="0">
                <a:latin typeface="Verdana" pitchFamily="34"/>
                <a:cs typeface="Arial" pitchFamily="34"/>
              </a:rPr>
              <a:t>(calculated on a commitments basis)</a:t>
            </a:r>
            <a:endParaRPr lang="en-GB" sz="3200" dirty="0"/>
          </a:p>
        </p:txBody>
      </p:sp>
    </p:spTree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6590-B71B-4531-9197-CEDC80F01B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5572216"/>
          </a:xfrm>
        </p:spPr>
        <p:txBody>
          <a:bodyPr anchorCtr="1">
            <a:noAutofit/>
          </a:bodyPr>
          <a:lstStyle/>
          <a:p>
            <a:pPr lvl="0" algn="ctr"/>
            <a:r>
              <a:rPr lang="en-GB" sz="7200" dirty="0">
                <a:latin typeface="Verdana" pitchFamily="34"/>
                <a:cs typeface="Arial" pitchFamily="34"/>
              </a:rPr>
              <a:t>1.6%</a:t>
            </a:r>
            <a:br>
              <a:rPr lang="en-GB" sz="4800" dirty="0">
                <a:latin typeface="Verdana" pitchFamily="34"/>
                <a:cs typeface="Arial" pitchFamily="34"/>
              </a:rPr>
            </a:br>
            <a:r>
              <a:rPr lang="en-GB" sz="4800" dirty="0">
                <a:latin typeface="Verdana" pitchFamily="34"/>
                <a:cs typeface="Arial" pitchFamily="34"/>
              </a:rPr>
              <a:t> </a:t>
            </a:r>
            <a:br>
              <a:rPr lang="en-GB" sz="4800" dirty="0">
                <a:latin typeface="Verdana" pitchFamily="34"/>
                <a:cs typeface="Arial" pitchFamily="34"/>
              </a:rPr>
            </a:br>
            <a:r>
              <a:rPr lang="en-GB" sz="3200" dirty="0">
                <a:latin typeface="Verdana" pitchFamily="34"/>
                <a:cs typeface="Arial" pitchFamily="34"/>
              </a:rPr>
              <a:t>of allocable ODA projects in 2019 had </a:t>
            </a:r>
            <a:br>
              <a:rPr lang="en-GB" sz="3200" dirty="0">
                <a:latin typeface="Verdana" pitchFamily="34"/>
                <a:cs typeface="Arial" pitchFamily="34"/>
              </a:rPr>
            </a:br>
            <a:r>
              <a:rPr lang="en-GB" sz="3200" b="1" dirty="0">
                <a:latin typeface="Verdana" pitchFamily="34"/>
                <a:cs typeface="Arial" pitchFamily="34"/>
              </a:rPr>
              <a:t>at least one objective on disability inclusion </a:t>
            </a:r>
            <a:br>
              <a:rPr lang="en-GB" sz="3200" dirty="0">
                <a:latin typeface="Verdana" pitchFamily="34"/>
                <a:cs typeface="Arial" pitchFamily="34"/>
              </a:rPr>
            </a:br>
            <a:r>
              <a:rPr lang="en-GB" sz="3200" dirty="0">
                <a:latin typeface="Verdana" pitchFamily="34"/>
                <a:cs typeface="Arial" pitchFamily="34"/>
              </a:rPr>
              <a:t>AND </a:t>
            </a:r>
            <a:br>
              <a:rPr lang="en-GB" sz="3200" dirty="0">
                <a:latin typeface="Verdana" pitchFamily="34"/>
                <a:cs typeface="Arial" pitchFamily="34"/>
              </a:rPr>
            </a:br>
            <a:r>
              <a:rPr lang="en-GB" sz="3200" b="1" dirty="0">
                <a:latin typeface="Verdana" pitchFamily="34"/>
                <a:cs typeface="Arial" pitchFamily="34"/>
              </a:rPr>
              <a:t>at least one objective on gender equality </a:t>
            </a:r>
            <a:r>
              <a:rPr lang="en-GB" sz="3200" dirty="0">
                <a:latin typeface="Verdana" pitchFamily="34"/>
                <a:cs typeface="Arial" pitchFamily="34"/>
              </a:rPr>
              <a:t>(calculated on a commitments basis)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71622459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55</TotalTime>
  <Words>92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13%   of allocable ODA projects in 2019  were assessed using the OECD DAC disability marker  (calculated on a commitments basis)</vt:lpstr>
      <vt:lpstr>2.7%   of allocable ODA projects in 2019 had at least one objective on disability inclusion (calculated on a commitments basis)</vt:lpstr>
      <vt:lpstr>1.6%   of allocable ODA projects in 2019 had  at least one objective on disability inclusion  AND  at least one objective on gender equality (calculated on a commitments basis)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13%   of allocable ODA projects in 2019 were assessed using the OECD DAC disability marker (calculated on a commitments basis)</dc:title>
  <dc:creator>Polly Meeks</dc:creator>
  <cp:lastModifiedBy>Polly Meeks</cp:lastModifiedBy>
  <cp:revision>3</cp:revision>
  <dcterms:created xsi:type="dcterms:W3CDTF">2021-09-21T14:25:19Z</dcterms:created>
  <dcterms:modified xsi:type="dcterms:W3CDTF">2021-09-21T17:57:37Z</dcterms:modified>
</cp:coreProperties>
</file>